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3"/>
    <p:sldId id="258" r:id="rId4"/>
    <p:sldId id="259" r:id="rId5"/>
    <p:sldId id="272" r:id="rId6"/>
    <p:sldId id="273" r:id="rId7"/>
    <p:sldId id="282" r:id="rId8"/>
    <p:sldId id="28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5135"/>
    <a:srgbClr val="BDA07D"/>
    <a:srgbClr val="F5F9F9"/>
    <a:srgbClr val="627272"/>
    <a:srgbClr val="93A5A8"/>
    <a:srgbClr val="3E7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50" autoAdjust="0"/>
    <p:restoredTop sz="95226" autoAdjust="0"/>
  </p:normalViewPr>
  <p:slideViewPr>
    <p:cSldViewPr snapToGrid="0">
      <p:cViewPr varScale="1">
        <p:scale>
          <a:sx n="78" d="100"/>
          <a:sy n="78" d="100"/>
        </p:scale>
        <p:origin x="104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customXml" Target="../customXml/item3.xml"/><Relationship Id="rId16" Type="http://schemas.openxmlformats.org/officeDocument/2006/relationships/customXml" Target="../customXml/item2.xml"/><Relationship Id="rId15" Type="http://schemas.openxmlformats.org/officeDocument/2006/relationships/customXml" Target="../customXml/item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7A4CE-17BB-4BB2-AC7B-97495293E2AC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EF92D-82DD-4142-BCE8-036B91487D2E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86C8F5-2FDA-4718-81AA-24F4816BBD56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EC616-C518-4358-9496-6C33B2F5FA56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51769" y="2683895"/>
            <a:ext cx="5278514" cy="2862225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5000" cap="all" spc="200" baseline="0"/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685636" y="5568698"/>
            <a:ext cx="5278514" cy="61814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 i="0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 hasCustomPrompt="1"/>
          </p:nvPr>
        </p:nvSpPr>
        <p:spPr>
          <a:xfrm>
            <a:off x="8143875" y="947737"/>
            <a:ext cx="4048124" cy="49625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Launch">
    <p:bg>
      <p:bgPr>
        <a:solidFill>
          <a:schemeClr val="bg1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608564" y="1585733"/>
            <a:ext cx="2065188" cy="3995918"/>
          </a:xfrm>
          <a:prstGeom prst="rect">
            <a:avLst/>
          </a:prstGeom>
          <a:solidFill>
            <a:srgbClr val="3E70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2832832" y="1585733"/>
            <a:ext cx="2065188" cy="3995918"/>
          </a:xfrm>
          <a:prstGeom prst="rect">
            <a:avLst/>
          </a:prstGeom>
          <a:solidFill>
            <a:srgbClr val="93A5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5063405" y="1585733"/>
            <a:ext cx="2065188" cy="3995918"/>
          </a:xfrm>
          <a:prstGeom prst="rect">
            <a:avLst/>
          </a:prstGeom>
          <a:solidFill>
            <a:srgbClr val="6272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7293980" y="1585733"/>
            <a:ext cx="2065188" cy="3995918"/>
          </a:xfrm>
          <a:prstGeom prst="rect">
            <a:avLst/>
          </a:prstGeom>
          <a:solidFill>
            <a:srgbClr val="BDA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9511052" y="1585733"/>
            <a:ext cx="2065188" cy="3995918"/>
          </a:xfrm>
          <a:prstGeom prst="rect">
            <a:avLst/>
          </a:prstGeom>
          <a:solidFill>
            <a:srgbClr val="6851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727843" y="2434147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normalizeH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29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727843" y="3267049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2" name="Text Placeholder 22"/>
          <p:cNvSpPr>
            <a:spLocks noGrp="1"/>
          </p:cNvSpPr>
          <p:nvPr>
            <p:ph type="body" sz="quarter" idx="21" hasCustomPrompt="1"/>
          </p:nvPr>
        </p:nvSpPr>
        <p:spPr>
          <a:xfrm>
            <a:off x="2952111" y="2443870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3" name="Text Placeholder 22"/>
          <p:cNvSpPr>
            <a:spLocks noGrp="1"/>
          </p:cNvSpPr>
          <p:nvPr>
            <p:ph type="body" sz="quarter" idx="22" hasCustomPrompt="1"/>
          </p:nvPr>
        </p:nvSpPr>
        <p:spPr>
          <a:xfrm>
            <a:off x="2952111" y="3276772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4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5182684" y="2434147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4" hasCustomPrompt="1"/>
          </p:nvPr>
        </p:nvSpPr>
        <p:spPr>
          <a:xfrm>
            <a:off x="5182684" y="3267049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6" name="Text Placeholder 22"/>
          <p:cNvSpPr>
            <a:spLocks noGrp="1"/>
          </p:cNvSpPr>
          <p:nvPr>
            <p:ph type="body" sz="quarter" idx="25" hasCustomPrompt="1"/>
          </p:nvPr>
        </p:nvSpPr>
        <p:spPr>
          <a:xfrm>
            <a:off x="7413259" y="2443870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7" name="Text Placeholder 22"/>
          <p:cNvSpPr>
            <a:spLocks noGrp="1"/>
          </p:cNvSpPr>
          <p:nvPr>
            <p:ph type="body" sz="quarter" idx="26" hasCustomPrompt="1"/>
          </p:nvPr>
        </p:nvSpPr>
        <p:spPr>
          <a:xfrm>
            <a:off x="7413259" y="3276772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8" name="Text Placeholder 22"/>
          <p:cNvSpPr>
            <a:spLocks noGrp="1"/>
          </p:cNvSpPr>
          <p:nvPr>
            <p:ph type="body" sz="quarter" idx="27" hasCustomPrompt="1"/>
          </p:nvPr>
        </p:nvSpPr>
        <p:spPr>
          <a:xfrm>
            <a:off x="9630331" y="2434147"/>
            <a:ext cx="1826631" cy="7762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28" hasCustomPrompt="1"/>
          </p:nvPr>
        </p:nvSpPr>
        <p:spPr>
          <a:xfrm>
            <a:off x="9630331" y="3267049"/>
            <a:ext cx="1826631" cy="15276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/>
          <p:cNvCxnSpPr/>
          <p:nvPr userDrawn="1"/>
        </p:nvCxnSpPr>
        <p:spPr>
          <a:xfrm flipH="1">
            <a:off x="1592874" y="3684898"/>
            <a:ext cx="9006253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98928"/>
            <a:ext cx="10515600" cy="565435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428750" y="3520775"/>
            <a:ext cx="328246" cy="32824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3680314" y="3520775"/>
            <a:ext cx="328246" cy="328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5931878" y="3520775"/>
            <a:ext cx="328246" cy="32824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8183442" y="3520775"/>
            <a:ext cx="328246" cy="3282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0435004" y="3520775"/>
            <a:ext cx="328246" cy="32824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592873" y="296438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>
            <a:off x="6096001" y="2964383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10599127" y="2964383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1627860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tx2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28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135346"/>
            <a:ext cx="2251564" cy="81240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29" name="Text Placeholder 22"/>
          <p:cNvSpPr>
            <a:spLocks noGrp="1"/>
          </p:cNvSpPr>
          <p:nvPr>
            <p:ph type="body" sz="quarter" idx="21" hasCustomPrompt="1"/>
          </p:nvPr>
        </p:nvSpPr>
        <p:spPr>
          <a:xfrm>
            <a:off x="4970216" y="1637385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accent5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0" name="Text Placeholder 22"/>
          <p:cNvSpPr>
            <a:spLocks noGrp="1"/>
          </p:cNvSpPr>
          <p:nvPr>
            <p:ph type="body" sz="quarter" idx="22" hasCustomPrompt="1"/>
          </p:nvPr>
        </p:nvSpPr>
        <p:spPr>
          <a:xfrm>
            <a:off x="4970216" y="2144871"/>
            <a:ext cx="2251564" cy="81240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1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9473340" y="1637385"/>
            <a:ext cx="2251564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accent6">
                    <a:lumMod val="50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2" name="Text Placeholder 22"/>
          <p:cNvSpPr>
            <a:spLocks noGrp="1"/>
          </p:cNvSpPr>
          <p:nvPr>
            <p:ph type="body" sz="quarter" idx="24" hasCustomPrompt="1"/>
          </p:nvPr>
        </p:nvSpPr>
        <p:spPr>
          <a:xfrm>
            <a:off x="9473340" y="2144871"/>
            <a:ext cx="2251564" cy="81240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accent6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3" name="Text Placeholder 22"/>
          <p:cNvSpPr>
            <a:spLocks noGrp="1"/>
          </p:cNvSpPr>
          <p:nvPr>
            <p:ph type="body" sz="quarter" idx="25" hasCustomPrompt="1"/>
          </p:nvPr>
        </p:nvSpPr>
        <p:spPr>
          <a:xfrm>
            <a:off x="2716736" y="4400252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accent2"/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4" name="Text Placeholder 22"/>
          <p:cNvSpPr>
            <a:spLocks noGrp="1"/>
          </p:cNvSpPr>
          <p:nvPr>
            <p:ph type="body" sz="quarter" idx="26" hasCustomPrompt="1"/>
          </p:nvPr>
        </p:nvSpPr>
        <p:spPr>
          <a:xfrm>
            <a:off x="2716736" y="4917263"/>
            <a:ext cx="2251562" cy="795563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7" hasCustomPrompt="1"/>
          </p:nvPr>
        </p:nvSpPr>
        <p:spPr>
          <a:xfrm>
            <a:off x="7221784" y="4400252"/>
            <a:ext cx="2251562" cy="498496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baseline="0">
                <a:solidFill>
                  <a:schemeClr val="accent4">
                    <a:lumMod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sp>
        <p:nvSpPr>
          <p:cNvPr id="36" name="Text Placeholder 22"/>
          <p:cNvSpPr>
            <a:spLocks noGrp="1"/>
          </p:cNvSpPr>
          <p:nvPr>
            <p:ph type="body" sz="quarter" idx="28" hasCustomPrompt="1"/>
          </p:nvPr>
        </p:nvSpPr>
        <p:spPr>
          <a:xfrm>
            <a:off x="7221784" y="4917263"/>
            <a:ext cx="2251562" cy="795563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spc="50" baseline="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  <a:endParaRPr lang="en-US" dirty="0"/>
          </a:p>
        </p:txBody>
      </p:sp>
      <p:cxnSp>
        <p:nvCxnSpPr>
          <p:cNvPr id="51" name="Straight Connector 50"/>
          <p:cNvCxnSpPr/>
          <p:nvPr userDrawn="1"/>
        </p:nvCxnSpPr>
        <p:spPr>
          <a:xfrm>
            <a:off x="3844715" y="3977431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 userDrawn="1"/>
        </p:nvCxnSpPr>
        <p:spPr>
          <a:xfrm>
            <a:off x="8347565" y="3977431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38200" y="649956"/>
            <a:ext cx="10515600" cy="726137"/>
          </a:xfrm>
          <a:prstGeom prst="rect">
            <a:avLst/>
          </a:prstGeom>
        </p:spPr>
        <p:txBody>
          <a:bodyPr anchor="ctr"/>
          <a:lstStyle>
            <a:lvl1pPr algn="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-1" y="530240"/>
            <a:ext cx="12192001" cy="889369"/>
          </a:xfrm>
          <a:prstGeom prst="rect">
            <a:avLst/>
          </a:prstGeom>
          <a:solidFill>
            <a:schemeClr val="accent6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1277759" y="2063838"/>
            <a:ext cx="4626764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  <a:endParaRPr lang="en-US" dirty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1277551" y="2486203"/>
            <a:ext cx="4626293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6351708" y="2063837"/>
            <a:ext cx="4626763" cy="42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  <a:endParaRPr lang="en-US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6352188" y="2486202"/>
            <a:ext cx="4626293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640431"/>
            <a:ext cx="10515600" cy="726137"/>
          </a:xfrm>
          <a:prstGeom prst="rect">
            <a:avLst/>
          </a:prstGeom>
        </p:spPr>
        <p:txBody>
          <a:bodyPr anchor="ctr"/>
          <a:lstStyle>
            <a:lvl1pPr algn="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-1" y="530240"/>
            <a:ext cx="12192000" cy="889369"/>
          </a:xfrm>
          <a:prstGeom prst="rect">
            <a:avLst/>
          </a:prstGeom>
          <a:solidFill>
            <a:schemeClr val="accent6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483140" y="2063838"/>
            <a:ext cx="3515704" cy="42236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  <a:endParaRPr lang="en-US" dirty="0"/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482932" y="2523933"/>
            <a:ext cx="351534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4329790" y="2063838"/>
            <a:ext cx="3515704" cy="42236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  <a:endParaRPr lang="en-US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4329582" y="2523933"/>
            <a:ext cx="351534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26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8175874" y="2063838"/>
            <a:ext cx="3515704" cy="42236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0" i="0" spc="2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add subtitle here </a:t>
            </a:r>
            <a:endParaRPr lang="en-US" dirty="0"/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8175666" y="2523933"/>
            <a:ext cx="3515346" cy="33257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Segoe UI Light" panose="020B0502040204020203" pitchFamily="34" charset="0"/>
              <a:buNone/>
              <a:defRPr sz="1400" spc="50" baseline="0"/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74800" y="3429000"/>
            <a:ext cx="3097320" cy="978408"/>
          </a:xfrm>
          <a:prstGeom prst="rect">
            <a:avLst/>
          </a:prstGeom>
        </p:spPr>
        <p:txBody>
          <a:bodyPr anchor="ctr"/>
          <a:lstStyle>
            <a:lvl1pPr algn="l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2051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6235700" y="2854660"/>
            <a:ext cx="4749800" cy="212997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50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5788241"/>
            <a:ext cx="12192000" cy="10697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073237" y="1096375"/>
            <a:ext cx="4045527" cy="1590790"/>
          </a:xfrm>
          <a:prstGeom prst="rect">
            <a:avLst/>
          </a:prstGeom>
        </p:spPr>
        <p:txBody>
          <a:bodyPr anchor="b"/>
          <a:lstStyle>
            <a:lvl1pPr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951274"/>
            <a:ext cx="2743201" cy="47475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4107354" y="2910720"/>
            <a:ext cx="4011410" cy="206126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200000"/>
              </a:lnSpc>
              <a:spcBef>
                <a:spcPts val="0"/>
              </a:spcBef>
              <a:buFont typeface="Segoe UI Light" panose="020B0502040204020203" pitchFamily="34" charset="0"/>
              <a:buNone/>
              <a:defRPr sz="2000" b="0" i="0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9448800" y="951274"/>
            <a:ext cx="2743200" cy="47475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01580" y="942423"/>
            <a:ext cx="4694420" cy="1124392"/>
          </a:xfrm>
          <a:prstGeom prst="rect">
            <a:avLst/>
          </a:prstGeom>
        </p:spPr>
        <p:txBody>
          <a:bodyPr anchor="b"/>
          <a:lstStyle>
            <a:lvl1pPr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1410587" y="2329867"/>
            <a:ext cx="4058872" cy="315653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200000"/>
              </a:lnSpc>
              <a:spcBef>
                <a:spcPts val="0"/>
              </a:spcBef>
              <a:buFont typeface="Segoe UI Light" panose="020B0502040204020203" pitchFamily="34" charset="0"/>
              <a:buNone/>
              <a:defRPr sz="2000" cap="none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7183361" y="0"/>
            <a:ext cx="3598052" cy="325810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183361" y="3599895"/>
            <a:ext cx="3598052" cy="325810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97600" y="2921000"/>
            <a:ext cx="4749800" cy="527050"/>
          </a:xfrm>
          <a:prstGeom prst="rect">
            <a:avLst/>
          </a:prstGeom>
        </p:spPr>
        <p:txBody>
          <a:bodyPr anchor="b"/>
          <a:lstStyle>
            <a:lvl1pPr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838200" y="492125"/>
            <a:ext cx="4114800" cy="537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6197600" y="3429000"/>
            <a:ext cx="4749800" cy="212997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50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mary 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598402" y="598401"/>
            <a:ext cx="9645056" cy="566119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69978" y="3443968"/>
            <a:ext cx="6022021" cy="882499"/>
          </a:xfrm>
          <a:prstGeom prst="rect">
            <a:avLst/>
          </a:prstGeom>
          <a:solidFill>
            <a:schemeClr val="accent4">
              <a:alpha val="80000"/>
            </a:schemeClr>
          </a:solidFill>
        </p:spPr>
        <p:txBody>
          <a:bodyPr lIns="1371600" tIns="457200" anchor="ctr" anchorCtr="0"/>
          <a:lstStyle>
            <a:lvl1pPr>
              <a:defRPr sz="3200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6169979" y="4326467"/>
            <a:ext cx="6022021" cy="830414"/>
          </a:xfrm>
          <a:prstGeom prst="rect">
            <a:avLst/>
          </a:prstGeom>
          <a:solidFill>
            <a:schemeClr val="accent4">
              <a:alpha val="80000"/>
            </a:schemeClr>
          </a:solidFill>
        </p:spPr>
        <p:txBody>
          <a:bodyPr lIns="1371600" bIns="365760" anchor="ctr"/>
          <a:lstStyle>
            <a:lvl1pPr marL="0" indent="0" algn="l">
              <a:buNone/>
              <a:defRPr sz="2000" i="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rterly Performa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09663" y="498928"/>
            <a:ext cx="9972675" cy="567873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s of 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94166"/>
            <a:ext cx="10515600" cy="567873"/>
          </a:xfrm>
          <a:prstGeom prst="rect">
            <a:avLst/>
          </a:prstGeom>
        </p:spPr>
        <p:txBody>
          <a:bodyPr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pc="400" baseline="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 hasCustomPrompt="1"/>
          </p:nvPr>
        </p:nvSpPr>
        <p:spPr>
          <a:xfrm>
            <a:off x="-1" y="1181910"/>
            <a:ext cx="12192000" cy="3352227"/>
          </a:xfrm>
          <a:custGeom>
            <a:avLst/>
            <a:gdLst>
              <a:gd name="connsiteX0" fmla="*/ 11721830 w 12192000"/>
              <a:gd name="connsiteY0" fmla="*/ 0 h 3352227"/>
              <a:gd name="connsiteX1" fmla="*/ 12192000 w 12192000"/>
              <a:gd name="connsiteY1" fmla="*/ 0 h 3352227"/>
              <a:gd name="connsiteX2" fmla="*/ 12192000 w 12192000"/>
              <a:gd name="connsiteY2" fmla="*/ 3352227 h 3352227"/>
              <a:gd name="connsiteX3" fmla="*/ 11721830 w 12192000"/>
              <a:gd name="connsiteY3" fmla="*/ 3352227 h 3352227"/>
              <a:gd name="connsiteX4" fmla="*/ 0 w 12192000"/>
              <a:gd name="connsiteY4" fmla="*/ 0 h 3352227"/>
              <a:gd name="connsiteX5" fmla="*/ 5525311 w 12192000"/>
              <a:gd name="connsiteY5" fmla="*/ 0 h 3352227"/>
              <a:gd name="connsiteX6" fmla="*/ 5525311 w 12192000"/>
              <a:gd name="connsiteY6" fmla="*/ 3352227 h 3352227"/>
              <a:gd name="connsiteX7" fmla="*/ 0 w 12192000"/>
              <a:gd name="connsiteY7" fmla="*/ 3352227 h 335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352227">
                <a:moveTo>
                  <a:pt x="11721830" y="0"/>
                </a:moveTo>
                <a:lnTo>
                  <a:pt x="12192000" y="0"/>
                </a:lnTo>
                <a:lnTo>
                  <a:pt x="12192000" y="3352227"/>
                </a:lnTo>
                <a:lnTo>
                  <a:pt x="11721830" y="3352227"/>
                </a:lnTo>
                <a:close/>
                <a:moveTo>
                  <a:pt x="0" y="0"/>
                </a:moveTo>
                <a:lnTo>
                  <a:pt x="5525311" y="0"/>
                </a:lnTo>
                <a:lnTo>
                  <a:pt x="5525311" y="3352227"/>
                </a:lnTo>
                <a:lnTo>
                  <a:pt x="0" y="3352227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  <a:alpha val="85000"/>
            </a:schemeClr>
          </a:solidFill>
        </p:spPr>
        <p:txBody>
          <a:bodyPr lIns="960120" rIns="7315200" anchor="b"/>
          <a:lstStyle>
            <a:lvl1pPr>
              <a:defRPr lang="en-US" sz="3200" cap="all" spc="200" baseline="0" dirty="0"/>
            </a:lvl1pPr>
          </a:lstStyle>
          <a:p>
            <a:pPr marL="0"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4534137"/>
            <a:ext cx="12192000" cy="1141953"/>
          </a:xfrm>
          <a:custGeom>
            <a:avLst/>
            <a:gdLst>
              <a:gd name="connsiteX0" fmla="*/ 11721830 w 12192000"/>
              <a:gd name="connsiteY0" fmla="*/ 1 h 1141953"/>
              <a:gd name="connsiteX1" fmla="*/ 12192000 w 12192000"/>
              <a:gd name="connsiteY1" fmla="*/ 1 h 1141953"/>
              <a:gd name="connsiteX2" fmla="*/ 12192000 w 12192000"/>
              <a:gd name="connsiteY2" fmla="*/ 1141953 h 1141953"/>
              <a:gd name="connsiteX3" fmla="*/ 11721830 w 12192000"/>
              <a:gd name="connsiteY3" fmla="*/ 1141953 h 1141953"/>
              <a:gd name="connsiteX4" fmla="*/ 0 w 12192000"/>
              <a:gd name="connsiteY4" fmla="*/ 0 h 1141953"/>
              <a:gd name="connsiteX5" fmla="*/ 5525311 w 12192000"/>
              <a:gd name="connsiteY5" fmla="*/ 0 h 1141953"/>
              <a:gd name="connsiteX6" fmla="*/ 5525311 w 12192000"/>
              <a:gd name="connsiteY6" fmla="*/ 1141952 h 1141953"/>
              <a:gd name="connsiteX7" fmla="*/ 0 w 12192000"/>
              <a:gd name="connsiteY7" fmla="*/ 1141952 h 1141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1141953">
                <a:moveTo>
                  <a:pt x="11721830" y="1"/>
                </a:moveTo>
                <a:lnTo>
                  <a:pt x="12192000" y="1"/>
                </a:lnTo>
                <a:lnTo>
                  <a:pt x="12192000" y="1141953"/>
                </a:lnTo>
                <a:lnTo>
                  <a:pt x="11721830" y="1141953"/>
                </a:lnTo>
                <a:close/>
                <a:moveTo>
                  <a:pt x="0" y="0"/>
                </a:moveTo>
                <a:lnTo>
                  <a:pt x="5525311" y="0"/>
                </a:lnTo>
                <a:lnTo>
                  <a:pt x="5525311" y="1141952"/>
                </a:lnTo>
                <a:lnTo>
                  <a:pt x="0" y="1141952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  <a:alpha val="85000"/>
            </a:schemeClr>
          </a:solidFill>
        </p:spPr>
        <p:txBody>
          <a:bodyPr lIns="960120" tIns="137160" rIns="6400800" anchor="t"/>
          <a:lstStyle>
            <a:lvl1pPr marL="0" indent="0">
              <a:buNone/>
              <a:defRPr lang="en-US" sz="2000" b="0" i="0" spc="200" baseline="0" dirty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marL="228600" lvl="0" indent="-22860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99846" y="1487527"/>
            <a:ext cx="2581554" cy="1325563"/>
          </a:xfrm>
          <a:prstGeom prst="rect">
            <a:avLst/>
          </a:prstGeom>
        </p:spPr>
        <p:txBody>
          <a:bodyPr anchor="b"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51" name="Picture Placeholder 9"/>
          <p:cNvSpPr>
            <a:spLocks noGrp="1"/>
          </p:cNvSpPr>
          <p:nvPr>
            <p:ph type="pic" sz="quarter" idx="23" hasCustomPrompt="1"/>
          </p:nvPr>
        </p:nvSpPr>
        <p:spPr>
          <a:xfrm>
            <a:off x="4793630" y="677419"/>
            <a:ext cx="2357652" cy="1622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24" hasCustomPrompt="1"/>
          </p:nvPr>
        </p:nvSpPr>
        <p:spPr>
          <a:xfrm>
            <a:off x="4793628" y="2299842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5" hasCustomPrompt="1"/>
          </p:nvPr>
        </p:nvSpPr>
        <p:spPr>
          <a:xfrm>
            <a:off x="4793628" y="2774990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i="0" cap="none" spc="200" baseline="0"/>
            </a:lvl1pPr>
          </a:lstStyle>
          <a:p>
            <a:pPr lvl="0"/>
            <a:r>
              <a:rPr lang="en-US" dirty="0"/>
              <a:t>Click to title</a:t>
            </a:r>
            <a:endParaRPr lang="en-US" dirty="0"/>
          </a:p>
        </p:txBody>
      </p:sp>
      <p:sp>
        <p:nvSpPr>
          <p:cNvPr id="54" name="Picture Placeholder 9"/>
          <p:cNvSpPr>
            <a:spLocks noGrp="1"/>
          </p:cNvSpPr>
          <p:nvPr>
            <p:ph type="pic" sz="quarter" idx="26" hasCustomPrompt="1"/>
          </p:nvPr>
        </p:nvSpPr>
        <p:spPr>
          <a:xfrm>
            <a:off x="7431774" y="677419"/>
            <a:ext cx="2357652" cy="1622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7431772" y="2299842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7431772" y="2774990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i="0" cap="none" spc="200" baseline="0"/>
            </a:lvl1pPr>
          </a:lstStyle>
          <a:p>
            <a:pPr lvl="0"/>
            <a:r>
              <a:rPr lang="en-US" dirty="0"/>
              <a:t>Click to title</a:t>
            </a:r>
            <a:endParaRPr lang="en-US" dirty="0"/>
          </a:p>
        </p:txBody>
      </p:sp>
      <p:sp>
        <p:nvSpPr>
          <p:cNvPr id="57" name="Picture Placeholder 9"/>
          <p:cNvSpPr>
            <a:spLocks noGrp="1"/>
          </p:cNvSpPr>
          <p:nvPr>
            <p:ph type="pic" sz="quarter" idx="32" hasCustomPrompt="1"/>
          </p:nvPr>
        </p:nvSpPr>
        <p:spPr>
          <a:xfrm>
            <a:off x="4793630" y="3250138"/>
            <a:ext cx="2357652" cy="1622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58" name="Text Placeholder 17"/>
          <p:cNvSpPr>
            <a:spLocks noGrp="1"/>
          </p:cNvSpPr>
          <p:nvPr>
            <p:ph type="body" sz="quarter" idx="33" hasCustomPrompt="1"/>
          </p:nvPr>
        </p:nvSpPr>
        <p:spPr>
          <a:xfrm>
            <a:off x="4793628" y="4872561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59" name="Text Placeholder 17"/>
          <p:cNvSpPr>
            <a:spLocks noGrp="1"/>
          </p:cNvSpPr>
          <p:nvPr>
            <p:ph type="body" sz="quarter" idx="34" hasCustomPrompt="1"/>
          </p:nvPr>
        </p:nvSpPr>
        <p:spPr>
          <a:xfrm>
            <a:off x="4793628" y="5347709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i="0" cap="none" spc="200" baseline="0"/>
            </a:lvl1pPr>
          </a:lstStyle>
          <a:p>
            <a:pPr lvl="0"/>
            <a:r>
              <a:rPr lang="en-US" dirty="0"/>
              <a:t>Click to title</a:t>
            </a:r>
            <a:endParaRPr lang="en-US" dirty="0"/>
          </a:p>
        </p:txBody>
      </p:sp>
      <p:sp>
        <p:nvSpPr>
          <p:cNvPr id="60" name="Picture Placeholder 9"/>
          <p:cNvSpPr>
            <a:spLocks noGrp="1"/>
          </p:cNvSpPr>
          <p:nvPr>
            <p:ph type="pic" sz="quarter" idx="35" hasCustomPrompt="1"/>
          </p:nvPr>
        </p:nvSpPr>
        <p:spPr>
          <a:xfrm>
            <a:off x="7431774" y="3250138"/>
            <a:ext cx="2357652" cy="1622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36" hasCustomPrompt="1"/>
          </p:nvPr>
        </p:nvSpPr>
        <p:spPr>
          <a:xfrm>
            <a:off x="7431772" y="4872561"/>
            <a:ext cx="2357652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37" hasCustomPrompt="1"/>
          </p:nvPr>
        </p:nvSpPr>
        <p:spPr>
          <a:xfrm>
            <a:off x="7431772" y="5347709"/>
            <a:ext cx="2357652" cy="4751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i="0" cap="none" spc="200" baseline="0"/>
            </a:lvl1pPr>
          </a:lstStyle>
          <a:p>
            <a:pPr lvl="0"/>
            <a:r>
              <a:rPr lang="en-US" dirty="0"/>
              <a:t>Click to title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6217" y="1207697"/>
            <a:ext cx="2970156" cy="1622912"/>
          </a:xfrm>
          <a:prstGeom prst="rect">
            <a:avLst/>
          </a:prstGeom>
        </p:spPr>
        <p:txBody>
          <a:bodyPr anchor="b"/>
          <a:lstStyle>
            <a:lvl1pPr algn="ctr">
              <a:defRPr sz="3200" cap="all" spc="200" baseline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3780553" y="1153717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 hasCustomPrompt="1"/>
          </p:nvPr>
        </p:nvSpPr>
        <p:spPr>
          <a:xfrm>
            <a:off x="3451733" y="2299842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3451733" y="2774991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28" name="Picture Placeholder 9"/>
          <p:cNvSpPr>
            <a:spLocks noGrp="1"/>
          </p:cNvSpPr>
          <p:nvPr>
            <p:ph type="pic" sz="quarter" idx="38" hasCustomPrompt="1"/>
          </p:nvPr>
        </p:nvSpPr>
        <p:spPr>
          <a:xfrm>
            <a:off x="5891925" y="1153717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4" hasCustomPrompt="1"/>
          </p:nvPr>
        </p:nvSpPr>
        <p:spPr>
          <a:xfrm>
            <a:off x="5563105" y="2299842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5" hasCustomPrompt="1"/>
          </p:nvPr>
        </p:nvSpPr>
        <p:spPr>
          <a:xfrm>
            <a:off x="5563105" y="2774991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39" hasCustomPrompt="1"/>
          </p:nvPr>
        </p:nvSpPr>
        <p:spPr>
          <a:xfrm>
            <a:off x="8003297" y="1153717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7674476" y="2299842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7674476" y="2774991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7" name="Picture Placeholder 9"/>
          <p:cNvSpPr>
            <a:spLocks noGrp="1"/>
          </p:cNvSpPr>
          <p:nvPr>
            <p:ph type="pic" sz="quarter" idx="47" hasCustomPrompt="1"/>
          </p:nvPr>
        </p:nvSpPr>
        <p:spPr>
          <a:xfrm>
            <a:off x="10114667" y="1153717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33" name="Text Placeholder 17"/>
          <p:cNvSpPr>
            <a:spLocks noGrp="1"/>
          </p:cNvSpPr>
          <p:nvPr>
            <p:ph type="body" sz="quarter" idx="43" hasCustomPrompt="1"/>
          </p:nvPr>
        </p:nvSpPr>
        <p:spPr>
          <a:xfrm>
            <a:off x="9785846" y="2299842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34" name="Text Placeholder 17"/>
          <p:cNvSpPr>
            <a:spLocks noGrp="1"/>
          </p:cNvSpPr>
          <p:nvPr>
            <p:ph type="body" sz="quarter" idx="44" hasCustomPrompt="1"/>
          </p:nvPr>
        </p:nvSpPr>
        <p:spPr>
          <a:xfrm>
            <a:off x="9785846" y="2774991"/>
            <a:ext cx="2069690" cy="67212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0" name="Picture Placeholder 9"/>
          <p:cNvSpPr>
            <a:spLocks noGrp="1"/>
          </p:cNvSpPr>
          <p:nvPr>
            <p:ph type="pic" sz="quarter" idx="40" hasCustomPrompt="1"/>
          </p:nvPr>
        </p:nvSpPr>
        <p:spPr>
          <a:xfrm>
            <a:off x="3780553" y="3614936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3451733" y="4767397"/>
            <a:ext cx="2069691" cy="47640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31" hasCustomPrompt="1"/>
          </p:nvPr>
        </p:nvSpPr>
        <p:spPr>
          <a:xfrm>
            <a:off x="3451733" y="5242840"/>
            <a:ext cx="2069691" cy="6971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1" name="Picture Placeholder 9"/>
          <p:cNvSpPr>
            <a:spLocks noGrp="1"/>
          </p:cNvSpPr>
          <p:nvPr>
            <p:ph type="pic" sz="quarter" idx="41" hasCustomPrompt="1"/>
          </p:nvPr>
        </p:nvSpPr>
        <p:spPr>
          <a:xfrm>
            <a:off x="5891925" y="3614936"/>
            <a:ext cx="1412050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33" hasCustomPrompt="1"/>
          </p:nvPr>
        </p:nvSpPr>
        <p:spPr>
          <a:xfrm>
            <a:off x="5563105" y="4768651"/>
            <a:ext cx="2069691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34" hasCustomPrompt="1"/>
          </p:nvPr>
        </p:nvSpPr>
        <p:spPr>
          <a:xfrm>
            <a:off x="5563105" y="5243800"/>
            <a:ext cx="2069691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2" name="Picture Placeholder 9"/>
          <p:cNvSpPr>
            <a:spLocks noGrp="1"/>
          </p:cNvSpPr>
          <p:nvPr>
            <p:ph type="pic" sz="quarter" idx="42" hasCustomPrompt="1"/>
          </p:nvPr>
        </p:nvSpPr>
        <p:spPr>
          <a:xfrm>
            <a:off x="8003297" y="3614936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36" hasCustomPrompt="1"/>
          </p:nvPr>
        </p:nvSpPr>
        <p:spPr>
          <a:xfrm>
            <a:off x="7674476" y="4768651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37" hasCustomPrompt="1"/>
          </p:nvPr>
        </p:nvSpPr>
        <p:spPr>
          <a:xfrm>
            <a:off x="7674476" y="5243800"/>
            <a:ext cx="2069690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8" name="Picture Placeholder 9"/>
          <p:cNvSpPr>
            <a:spLocks noGrp="1"/>
          </p:cNvSpPr>
          <p:nvPr>
            <p:ph type="pic" sz="quarter" idx="48" hasCustomPrompt="1"/>
          </p:nvPr>
        </p:nvSpPr>
        <p:spPr>
          <a:xfrm>
            <a:off x="10114667" y="3614936"/>
            <a:ext cx="1412049" cy="11472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35" name="Text Placeholder 17"/>
          <p:cNvSpPr>
            <a:spLocks noGrp="1"/>
          </p:cNvSpPr>
          <p:nvPr>
            <p:ph type="body" sz="quarter" idx="45" hasCustomPrompt="1"/>
          </p:nvPr>
        </p:nvSpPr>
        <p:spPr>
          <a:xfrm>
            <a:off x="9785846" y="4768651"/>
            <a:ext cx="2069690" cy="47514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2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36" name="Text Placeholder 17"/>
          <p:cNvSpPr>
            <a:spLocks noGrp="1"/>
          </p:cNvSpPr>
          <p:nvPr>
            <p:ph type="body" sz="quarter" idx="46" hasCustomPrompt="1"/>
          </p:nvPr>
        </p:nvSpPr>
        <p:spPr>
          <a:xfrm>
            <a:off x="9785846" y="5243800"/>
            <a:ext cx="2069690" cy="69536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1100" b="0" i="0" cap="none" spc="200" baseline="0"/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729D4-A164-47A3-830D-E792BCE699E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6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1496" y="1610395"/>
            <a:ext cx="8235021" cy="1337499"/>
          </a:xfrm>
        </p:spPr>
        <p:txBody>
          <a:bodyPr/>
          <a:lstStyle/>
          <a:p>
            <a:r>
              <a:rPr lang="en-IN" altLang="en-US" sz="5400" b="1" dirty="0">
                <a:latin typeface="Algerian" panose="04020705040A02060702" pitchFamily="82" charset="0"/>
              </a:rPr>
              <a:t>MUSIC LIBRARY</a:t>
            </a:r>
            <a:r>
              <a:rPr lang="en-US" sz="5400" b="1" dirty="0">
                <a:latin typeface="Algerian" panose="04020705040A02060702" pitchFamily="82" charset="0"/>
              </a:rPr>
              <a:t> </a:t>
            </a:r>
            <a:endParaRPr lang="en-US" sz="5400" b="1" dirty="0">
              <a:latin typeface="Algerian" panose="04020705040A02060702" pitchFamily="82" charset="0"/>
            </a:endParaRPr>
          </a:p>
        </p:txBody>
      </p:sp>
      <p:sp>
        <p:nvSpPr>
          <p:cNvPr id="2" name="Title 3"/>
          <p:cNvSpPr txBox="1"/>
          <p:nvPr/>
        </p:nvSpPr>
        <p:spPr>
          <a:xfrm>
            <a:off x="481241" y="3872103"/>
            <a:ext cx="6371844" cy="618142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0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Title 3"/>
          <p:cNvSpPr txBox="1"/>
          <p:nvPr/>
        </p:nvSpPr>
        <p:spPr>
          <a:xfrm>
            <a:off x="480695" y="2941320"/>
            <a:ext cx="8361680" cy="1083310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0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altLang="en-US" sz="5400" b="1" dirty="0">
                <a:latin typeface="Algerian" panose="04020705040A02060702" pitchFamily="82" charset="0"/>
              </a:rPr>
              <a:t>MANAGEMENT</a:t>
            </a:r>
            <a:endParaRPr lang="en-IN" altLang="en-US" sz="5400" b="1" dirty="0">
              <a:latin typeface="Algerian" panose="04020705040A02060702" pitchFamily="8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6130" y="5060315"/>
            <a:ext cx="60877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Bodoni MT Black" panose="02070A03080606020203" pitchFamily="18" charset="0"/>
              </a:rPr>
              <a:t>Technocrats...</a:t>
            </a:r>
            <a:endParaRPr lang="en-IN" sz="4000" b="1" dirty="0">
              <a:latin typeface="Bodoni MT Black" panose="02070A030806060202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91790" y="4733925"/>
            <a:ext cx="768159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B</a:t>
            </a:r>
            <a:r>
              <a:rPr lang="en-IN" dirty="0">
                <a:latin typeface="Arial Rounded MT Bold" panose="020F0704030504030204" pitchFamily="34" charset="0"/>
              </a:rPr>
              <a:t>Y…..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450600" y="556311"/>
            <a:ext cx="5372576" cy="585332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Placeholder 7" descr="Song 1"/>
          <p:cNvPicPr>
            <a:picLocks noChangeAspect="1"/>
          </p:cNvPicPr>
          <p:nvPr>
            <p:ph type="pic" sz="quarter" idx="11"/>
          </p:nvPr>
        </p:nvPicPr>
        <p:blipFill>
          <a:blip r:embed="rId1"/>
          <a:stretch>
            <a:fillRect/>
          </a:stretch>
        </p:blipFill>
        <p:spPr>
          <a:xfrm>
            <a:off x="6765925" y="1980565"/>
            <a:ext cx="5287645" cy="31216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5575935" y="744855"/>
            <a:ext cx="5986780" cy="717550"/>
          </a:xfrm>
        </p:spPr>
        <p:txBody>
          <a:bodyPr/>
          <a:lstStyle/>
          <a:p>
            <a:r>
              <a:rPr lang="en-IN" altLang="en-US" sz="4000" b="1" dirty="0">
                <a:latin typeface="Algerian" panose="04020705040A02060702" pitchFamily="82" charset="0"/>
              </a:rPr>
              <a:t>INTRODUCTION:</a:t>
            </a:r>
            <a:endParaRPr lang="en-IN" altLang="en-US" sz="4000" b="1" dirty="0">
              <a:latin typeface="Algerian" panose="04020705040A02060702" pitchFamily="82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156325" y="1532255"/>
            <a:ext cx="4973320" cy="5004435"/>
          </a:xfrm>
        </p:spPr>
        <p:txBody>
          <a:bodyPr/>
          <a:lstStyle/>
          <a:p>
            <a:pPr algn="just"/>
            <a:r>
              <a:rPr lang="en-US" sz="1600" dirty="0"/>
              <a:t>               </a:t>
            </a:r>
            <a:r>
              <a:rPr lang="en-US" sz="1600" b="1" dirty="0"/>
              <a:t>In the digital age, music enthusiasts often find themselves accumulating vast collections of audio files across various genres, artists, and albums. To streamline the organization and accessibility of these music libraries, a dedicated Music Library Management system becomes essential. This project aims to deliver an intuitive and feature-rich application built on</a:t>
            </a:r>
            <a:r>
              <a:rPr lang="en-US" sz="2000" b="1" u="sng" dirty="0">
                <a:solidFill>
                  <a:srgbClr val="0070C0"/>
                </a:solidFill>
              </a:rPr>
              <a:t> JavaFX</a:t>
            </a:r>
            <a:r>
              <a:rPr lang="en-US" sz="1600" b="1" dirty="0"/>
              <a:t> and designed with </a:t>
            </a:r>
            <a:r>
              <a:rPr lang="en-US" sz="2000" b="1" u="sng" dirty="0">
                <a:solidFill>
                  <a:srgbClr val="FF0000"/>
                </a:solidFill>
              </a:rPr>
              <a:t>SceneBuilder </a:t>
            </a:r>
            <a:r>
              <a:rPr lang="en-US" sz="1600" b="1" dirty="0"/>
              <a:t>to provide users with a seamless experience in managing their music collections.</a:t>
            </a:r>
            <a:endParaRPr lang="en-US" sz="1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18160" y="1224915"/>
            <a:ext cx="3833495" cy="5311140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1"/>
          <p:cNvSpPr/>
          <p:nvPr/>
        </p:nvSpPr>
        <p:spPr>
          <a:xfrm>
            <a:off x="1168400" y="551180"/>
            <a:ext cx="3898900" cy="535622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5989638" y="4323443"/>
            <a:ext cx="6022021" cy="882499"/>
          </a:xfrm>
        </p:spPr>
        <p:txBody>
          <a:bodyPr/>
          <a:lstStyle/>
          <a:p>
            <a:r>
              <a:rPr lang="en-IN" altLang="en-US" b="1" dirty="0"/>
              <a:t>TOOLS USED </a:t>
            </a:r>
            <a:endParaRPr lang="en-IN" altLang="en-US" b="1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5990590" y="5205730"/>
            <a:ext cx="6021070" cy="913765"/>
          </a:xfrm>
        </p:spPr>
        <p:txBody>
          <a:bodyPr/>
          <a:lstStyle/>
          <a:p>
            <a:r>
              <a:rPr lang="en-IN" altLang="en-US" dirty="0"/>
              <a:t>                     </a:t>
            </a:r>
            <a:r>
              <a:rPr lang="en-IN" altLang="en-US" sz="2800" b="1" dirty="0"/>
              <a:t> HERE</a:t>
            </a:r>
            <a:endParaRPr lang="en-IN" altLang="en-US" sz="2800" b="1" dirty="0"/>
          </a:p>
        </p:txBody>
      </p:sp>
      <p:pic>
        <p:nvPicPr>
          <p:cNvPr id="4" name="Picture Placeholder 3" descr="WhatsApp Image 2023-12-08 at 11.06.05 PM"/>
          <p:cNvPicPr>
            <a:picLocks noChangeAspect="1"/>
          </p:cNvPicPr>
          <p:nvPr>
            <p:ph type="pic" sz="quarter" idx="14"/>
          </p:nvPr>
        </p:nvPicPr>
        <p:blipFill>
          <a:blip r:embed="rId1"/>
          <a:stretch>
            <a:fillRect/>
          </a:stretch>
        </p:blipFill>
        <p:spPr>
          <a:xfrm>
            <a:off x="1010285" y="325755"/>
            <a:ext cx="9571990" cy="38684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13755" y="552450"/>
            <a:ext cx="5149215" cy="4643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3292" y="1779771"/>
            <a:ext cx="5279922" cy="5323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 Project: 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Start by creating a new JavaFX project in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IntelliJ IDE.</a:t>
            </a:r>
            <a:endParaRPr lang="en-US" sz="2000" b="1" i="0" dirty="0">
              <a:solidFill>
                <a:srgbClr val="FF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buFont typeface="Wingdings" panose="05000000000000000000" pitchFamily="2" charset="2"/>
              <a:buNone/>
            </a:pPr>
            <a:endParaRPr lang="en-US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FXML Files: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Define the structure of your user interface using 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FXML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files.</a:t>
            </a:r>
            <a:endParaRPr lang="en-US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buFont typeface="Wingdings" panose="05000000000000000000" pitchFamily="2" charset="2"/>
              <a:buNone/>
            </a:pPr>
            <a:endParaRPr lang="en-US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 in SceneBuilder: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Open the FXML files in 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SceneBuilder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directly from IntelliJ IDEA.</a:t>
            </a:r>
            <a:endParaRPr lang="en-US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buFont typeface="Wingdings" panose="05000000000000000000" pitchFamily="2" charset="2"/>
              <a:buNone/>
            </a:pPr>
            <a:endParaRPr lang="en-US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Visual Design:</a:t>
            </a:r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Design the user interface visually by adding components and adjusting their properties.</a:t>
            </a:r>
            <a:endParaRPr lang="en-US" sz="20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buFont typeface="Wingdings" panose="05000000000000000000" pitchFamily="2" charset="2"/>
              <a:buNone/>
            </a:pPr>
            <a:endParaRPr lang="en-US" sz="200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b="1" dirty="0"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 descr="WhatsApp Image 2023-12-08 at 10.24.51 PM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09130" y="2173605"/>
            <a:ext cx="5182870" cy="468503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393065" y="469265"/>
            <a:ext cx="5349240" cy="13106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800" b="1">
                <a:solidFill>
                  <a:srgbClr val="0070C0"/>
                </a:solidFill>
              </a:rPr>
              <a:t>Workflow with IntelliJ IDEA and SceneBuilder:</a:t>
            </a:r>
            <a:endParaRPr lang="en-US" sz="2800" b="1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5450205" y="197485"/>
            <a:ext cx="5986780" cy="714375"/>
          </a:xfrm>
        </p:spPr>
        <p:txBody>
          <a:bodyPr/>
          <a:lstStyle/>
          <a:p>
            <a:r>
              <a:rPr lang="en-IN" altLang="en-US" sz="4000" b="1" dirty="0">
                <a:latin typeface="Algerian" panose="04020705040A02060702" pitchFamily="82" charset="0"/>
              </a:rPr>
              <a:t>WORKING MODEL:</a:t>
            </a:r>
            <a:endParaRPr lang="en-IN" altLang="en-US" sz="4000" b="1" dirty="0">
              <a:latin typeface="Algerian" panose="04020705040A02060702" pitchFamily="82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360795" y="732155"/>
            <a:ext cx="5831205" cy="6125210"/>
          </a:xfrm>
        </p:spPr>
        <p:txBody>
          <a:bodyPr/>
          <a:lstStyle/>
          <a:p>
            <a:pPr algn="just">
              <a:buFont typeface="Wingdings" panose="05000000000000000000" pitchFamily="2" charset="2"/>
            </a:pPr>
            <a:r>
              <a:rPr lang="en-IN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Login Page:</a:t>
            </a:r>
            <a:endParaRPr lang="en-IN" sz="1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I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Functionality:</a:t>
            </a:r>
            <a:endParaRPr lang="en-IN" sz="16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sz="1800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Authentication: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Validate user credentials against a predefined list or a database.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sz="1800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Handling:</a:t>
            </a:r>
            <a:r>
              <a:rPr lang="en-IN" sz="1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Display appropriate error messages for invalid credentials.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r>
              <a:rPr lang="en-IN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IN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Implementation:</a:t>
            </a:r>
            <a:endParaRPr lang="en-IN" sz="18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endParaRPr lang="en-IN" sz="18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sz="1600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FXML Layout (login.fxml):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Design the login form using SceneBuilder with fields for username, password, and a login button.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sz="1600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Controller (LoginController.java):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Handle user input, validate credentials, and navigate to the music player page upon successful login.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endParaRPr lang="en-IN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64119" y="912082"/>
            <a:ext cx="4545577" cy="535602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WhatsApp Image 2023-12-08 at 10.24.51 PM (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730" y="1555115"/>
            <a:ext cx="6043930" cy="40697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360795" y="351155"/>
            <a:ext cx="5831205" cy="6506210"/>
          </a:xfrm>
        </p:spPr>
        <p:txBody>
          <a:bodyPr/>
          <a:lstStyle/>
          <a:p>
            <a:pPr algn="just">
              <a:buFont typeface="Wingdings" panose="05000000000000000000" pitchFamily="2" charset="2"/>
            </a:pPr>
            <a:r>
              <a:rPr lang="en-IN" sz="1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2. Music Player Page:</a:t>
            </a:r>
            <a:endParaRPr lang="en-IN" sz="1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Functionality: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sz="1800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Playlist Display: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Show a list of songs or playlists.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sz="1800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Audio Player Integration: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Integrate an audio player to play selected songs.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sz="1800" b="1" u="sng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Logout Option:</a:t>
            </a:r>
            <a:r>
              <a:rPr lang="en-IN" sz="18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Allow users to log out and return to the login page.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IN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Implementation: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sz="1800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FXML Layout (musicPlayer.fxml):</a:t>
            </a:r>
            <a:r>
              <a:rPr lang="en-IN" sz="18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Design the music player page with a playlist view, play/pause buttons, and a logout button.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IN" sz="1800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Controller (MusicPlayer.java): 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Implement logic to load and display playlists, play songs.</a:t>
            </a: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</a:pPr>
            <a:endParaRPr lang="en-IN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63855" y="911860"/>
            <a:ext cx="5316855" cy="535622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WhatsApp Video 2023-12-09 at 11.30.58 AM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17855" y="1303655"/>
            <a:ext cx="5584190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729D4-A164-47A3-830D-E792BCE699E4}" type="slidenum">
              <a:rPr lang="en-US" smtClean="0"/>
            </a:fld>
            <a:endParaRPr lang="en-US" dirty="0"/>
          </a:p>
        </p:txBody>
      </p:sp>
      <p:pic>
        <p:nvPicPr>
          <p:cNvPr id="5" name="Picture 4" descr="WhatsApp Image 2023-12-08 at 10.41.47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2025" y="781050"/>
            <a:ext cx="6341745" cy="51371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7479665" y="1162685"/>
            <a:ext cx="4328160" cy="53416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3600" b="1"/>
              <a:t>CONCLUSION:</a:t>
            </a:r>
            <a:endParaRPr lang="en-IN" altLang="en-US" sz="3600" b="1"/>
          </a:p>
          <a:p>
            <a:endParaRPr lang="en-IN" altLang="en-US" sz="3600" b="1"/>
          </a:p>
          <a:p>
            <a:pPr algn="just"/>
            <a:r>
              <a:rPr lang="en-US" altLang="en-IN" sz="3200" b="1">
                <a:solidFill>
                  <a:srgbClr val="FF0000"/>
                </a:solidFill>
                <a:latin typeface="+mj-ea"/>
                <a:cs typeface="+mj-ea"/>
              </a:rPr>
              <a:t>Our Music Library focuses on playing songs...Further developments includes adding, updating or delete songs</a:t>
            </a:r>
            <a:endParaRPr lang="en-US" altLang="en-IN" sz="3200" b="1">
              <a:solidFill>
                <a:srgbClr val="FF0000"/>
              </a:solidFill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Custom 1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ED6DA"/>
      </a:accent1>
      <a:accent2>
        <a:srgbClr val="3E7090"/>
      </a:accent2>
      <a:accent3>
        <a:srgbClr val="93A5A8"/>
      </a:accent3>
      <a:accent4>
        <a:srgbClr val="627272"/>
      </a:accent4>
      <a:accent5>
        <a:srgbClr val="BDA07D"/>
      </a:accent5>
      <a:accent6>
        <a:srgbClr val="D8CAB7"/>
      </a:accent6>
      <a:hlink>
        <a:srgbClr val="0563C1"/>
      </a:hlink>
      <a:folHlink>
        <a:srgbClr val="954F72"/>
      </a:folHlink>
    </a:clrScheme>
    <a:fontScheme name="Custom 24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_ i p _ U n i f i e d C o m p l i a n c e P o l i c y U I A c t i o n   x m l n s = " h t t p : / / s c h e m a s . m i c r o s o f t . c o m / s h a r e p o i n t / v 3 "   x s i : n i l = " t r u e " / > < I m a g e   x m l n s = " 7 1 a f 3 2 4 3 - 3 d d 4 - 4 a 8 d - 8 c 0 d - d d 7 6 d a 1 f 0 2 a 5 " > < U r l   x s i : n i l = " t r u e " > < / U r l > < D e s c r i p t i o n   x s i : n i l = " t r u e " > < / D e s c r i p t i o n > < / I m a g e > < S t a t u s   x m l n s = " 7 1 a f 3 2 4 3 - 3 d d 4 - 4 a 8 d - 8 c 0 d - d d 7 6 d a 1 f 0 2 a 5 " > N o t   s t a r t e d < / S t a t u s > < _ i p _ U n i f i e d C o m p l i a n c e P o l i c y P r o p e r t i e s   x m l n s = " h t t p : / / s c h e m a s . m i c r o s o f t . c o m / s h a r e p o i n t / v 3 "   x s i : n i l = " t r u e " / > < I m a g e T a g s T a x H T F i e l d   x m l n s = " 7 1 a f 3 2 4 3 - 3 d d 4 - 4 a 8 d - 8 c 0 d - d d 7 6 d a 1 f 0 2 a 5 " > < T e r m s   x m l n s = " h t t p : / / s c h e m a s . m i c r o s o f t . c o m / o f f i c e / i n f o p a t h / 2 0 0 7 / P a r t n e r C o n t r o l s " > < / T e r m s > < / I m a g e T a g s T a x H T F i e l d > < T a x C a t c h A l l   x m l n s = " 2 3 0 e 9 d f 3 - b e 6 5 - 4 c 7 3 - a 9 3 b - d 1 2 3 6 e b d 6 7 7 e " / > < M e d i a S e r v i c e K e y P o i n t s   x m l n s = " 7 1 a f 3 2 4 3 - 3 d d 4 - 4 a 8 d - 8 c 0 d - d d 7 6 d a 1 f 0 2 a 5 "   x s i : n i l = " t r u e " / > < / d o c u m e n t M a n a g e m e n t > < / p : p r o p e r t i e s > 
</file>

<file path=customXml/item2.xml>��< ? x m l   v e r s i o n = " 1 . 0 " ? > < c t : c o n t e n t T y p e S c h e m a   c t : _ = " "   m a : _ = " "   m a : c o n t e n t T y p e N a m e = " D o c u m e n t "   m a : c o n t e n t T y p e I D = " 0 x 0 1 0 1 0 0 7 9 F 1 1 1 E D 3 5 F 8 C C 4 7 9 4 4 9 6 0 9 E 8 A 0 9 2 3 A 6 "   m a : c o n t e n t T y p e V e r s i o n = " 2 0 "   m a : c o n t e n t T y p e D e s c r i p t i o n = " C r e a t e   a   n e w   d o c u m e n t . "   m a : c o n t e n t T y p e S c o p e = " "   m a : v e r s i o n I D = " 1 2 6 7 0 9 7 e e 5 f 5 8 7 4 a d f c c 4 0 8 0 4 1 a e 2 5 2 e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3 9 5 8 9 1 a 9 3 d f 6 5 b 1 4 7 2 7 7 5 0 f 2 c 0 6 c 3 0 6 c "   n s 1 : _ = " "   n s 2 : _ = " "   n s 3 : _ = " "   n s 4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1 = " h t t p : / / s c h e m a s . m i c r o s o f t . c o m / s h a r e p o i n t / v 3 "   x m l n s : n s 2 = " 7 1 a f 3 2 4 3 - 3 d d 4 - 4 a 8 d - 8 c 0 d - d d 7 6 d a 1 f 0 2 a 5 "   x m l n s : n s 3 = " 1 6 c 0 5 7 2 7 - a a 7 5 - 4 e 4 a - 9 b 5 f - 8 a 8 0 a 1 1 6 5 8 9 1 "   x m l n s : n s 4 = " 2 3 0 e 9 d f 3 - b e 6 5 - 4 c 7 3 - a 9 3 b - d 1 2 3 6 e b d 6 7 7 e " >  
 < x s d : i m p o r t   n a m e s p a c e = " h t t p : / / s c h e m a s . m i c r o s o f t . c o m / s h a r e p o i n t / v 3 " / >  
 < x s d : i m p o r t   n a m e s p a c e = " 7 1 a f 3 2 4 3 - 3 d d 4 - 4 a 8 d - 8 c 0 d - d d 7 6 d a 1 f 0 2 a 5 " / >  
 < x s d : i m p o r t   n a m e s p a c e = " 1 6 c 0 5 7 2 7 - a a 7 5 - 4 e 4 a - 9 b 5 f - 8 a 8 0 a 1 1 6 5 8 9 1 " / >  
 < x s d : i m p o r t   n a m e s p a c e = " 2 3 0 e 9 d f 3 - b e 6 5 - 4 c 7 3 - a 9 3 b - d 1 2 3 6 e b d 6 7 7 e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M e d i a S e r v i c e M e t a d a t a "   m i n O c c u r s = " 0 " / >  
 < x s d : e l e m e n t   r e f = " n s 2 : M e d i a S e r v i c e F a s t M e t a d a t a "   m i n O c c u r s = " 0 " / >  
 < x s d : e l e m e n t   r e f = " n s 2 : M e d i a S e r v i c e O C R "   m i n O c c u r s = " 0 " / >  
 < x s d : e l e m e n t   r e f = " n s 2 : M e d i a S e r v i c e A u t o T a g s "   m i n O c c u r s = " 0 " / >  
 < x s d : e l e m e n t   r e f = " n s 2 : M e d i a S e r v i c e E v e n t H a s h C o d e "   m i n O c c u r s = " 0 " / >  
 < x s d : e l e m e n t   r e f = " n s 2 : M e d i a S e r v i c e G e n e r a t i o n T i m e "   m i n O c c u r s = " 0 " / >  
 < x s d : e l e m e n t   r e f = " n s 3 : S h a r e d W i t h U s e r s "   m i n O c c u r s = " 0 " / >  
 < x s d : e l e m e n t   r e f = " n s 3 : S h a r e d W i t h D e t a i l s "   m i n O c c u r s = " 0 " / >  
 < x s d : e l e m e n t   r e f = " n s 2 : M e d i a S e r v i c e A u t o K e y P o i n t s "   m i n O c c u r s = " 0 " / >  
 < x s d : e l e m e n t   r e f = " n s 2 : M e d i a S e r v i c e K e y P o i n t s "   m i n O c c u r s = " 0 " / >  
 < x s d : e l e m e n t   r e f = " n s 2 : M e d i a S e r v i c e D a t e T a k e n "   m i n O c c u r s = " 0 " / >  
 < x s d : e l e m e n t   r e f = " n s 2 : S t a t u s "   m i n O c c u r s = " 0 " / >  
 < x s d : e l e m e n t   r e f = " n s 1 : _ i p _ U n i f i e d C o m p l i a n c e P o l i c y P r o p e r t i e s "   m i n O c c u r s = " 0 " / >  
 < x s d : e l e m e n t   r e f = " n s 1 : _ i p _ U n i f i e d C o m p l i a n c e P o l i c y U I A c t i o n "   m i n O c c u r s = " 0 " / >  
 < x s d : e l e m e n t   r e f = " n s 2 : I m a g e "   m i n O c c u r s = " 0 " / >  
 < x s d : e l e m e n t   r e f = " n s 4 : T a x C a t c h A l l "   m i n O c c u r s = " 0 " / >  
 < x s d : e l e m e n t   r e f = " n s 2 : I m a g e T a g s T a x H T F i e l d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h t t p : / / s c h e m a s . m i c r o s o f t . c o m / s h a r e p o i n t / v 3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_ i p _ U n i f i e d C o m p l i a n c e P o l i c y P r o p e r t i e s "   m a : i n d e x = " 2 0 "   n i l l a b l e = " t r u e "   m a : d i s p l a y N a m e = " U n i f i e d   C o m p l i a n c e   P o l i c y   P r o p e r t i e s "   m a : h i d d e n = " t r u e "   m a : i n t e r n a l N a m e = " _ i p _ U n i f i e d C o m p l i a n c e P o l i c y P r o p e r t i e s " >  
 < x s d : s i m p l e T y p e >  
 < x s d : r e s t r i c t i o n   b a s e = " d m s : N o t e " / >  
 < / x s d : s i m p l e T y p e >  
 < / x s d : e l e m e n t >  
 < x s d : e l e m e n t   n a m e = " _ i p _ U n i f i e d C o m p l i a n c e P o l i c y U I A c t i o n "   m a : i n d e x = " 2 1 "   n i l l a b l e = " t r u e "   m a : d i s p l a y N a m e = " U n i f i e d   C o m p l i a n c e   P o l i c y   U I   A c t i o n "   m a : h i d d e n = " t r u e "   m a : i n t e r n a l N a m e = " _ i p _ U n i f i e d C o m p l i a n c e P o l i c y U I A c t i o n " >  
 < x s d : s i m p l e T y p e >  
 < x s d : r e s t r i c t i o n   b a s e = " d m s : T e x t " / >  
 < / x s d : s i m p l e T y p e >  
 < / x s d : e l e m e n t >  
 < / x s d : s c h e m a >  
 < x s d : s c h e m a   t a r g e t N a m e s p a c e = " 7 1 a f 3 2 4 3 - 3 d d 4 - 4 a 8 d - 8 c 0 d - d d 7 6 d a 1 f 0 2 a 5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M e d i a S e r v i c e M e t a d a t a "   m a : i n d e x = " 8 "   n i l l a b l e = " t r u e "   m a : d i s p l a y N a m e = " M e d i a S e r v i c e M e t a d a t a "   m a : h i d d e n = " t r u e "   m a : i n t e r n a l N a m e = " M e d i a S e r v i c e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F a s t M e t a d a t a "   m a : i n d e x = " 9 "   n i l l a b l e = " t r u e "   m a : d i s p l a y N a m e = " M e d i a S e r v i c e F a s t M e t a d a t a "   m a : h i d d e n = " t r u e "   m a : i n t e r n a l N a m e = " M e d i a S e r v i c e F a s t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O C R "   m a : i n d e x = " 1 0 "   n i l l a b l e = " t r u e "   m a : d i s p l a y N a m e = " M e d i a S e r v i c e O C R "   m a : i n t e r n a l N a m e = " M e d i a S e r v i c e O C R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A u t o T a g s "   m a : i n d e x = " 1 1 "   n i l l a b l e = " t r u e "   m a : d i s p l a y N a m e = " M e d i a S e r v i c e A u t o T a g s "   m a : i n t e r n a l N a m e = " M e d i a S e r v i c e A u t o T a g s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E v e n t H a s h C o d e "   m a : i n d e x = " 1 2 "   n i l l a b l e = " t r u e "   m a : d i s p l a y N a m e = " M e d i a S e r v i c e E v e n t H a s h C o d e "   m a : h i d d e n = " t r u e "   m a : i n t e r n a l N a m e = " M e d i a S e r v i c e E v e n t H a s h C o d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G e n e r a t i o n T i m e "   m a : i n d e x = " 1 3 "   n i l l a b l e = " t r u e "   m a : d i s p l a y N a m e = " M e d i a S e r v i c e G e n e r a t i o n T i m e "   m a : h i d d e n = " t r u e "   m a : i n t e r n a l N a m e = " M e d i a S e r v i c e G e n e r a t i o n T i m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A u t o K e y P o i n t s "   m a : i n d e x = " 1 6 "   n i l l a b l e = " t r u e "   m a : d i s p l a y N a m e = " M e d i a S e r v i c e A u t o K e y P o i n t s "   m a : h i d d e n = " t r u e "   m a : i n t e r n a l N a m e = " M e d i a S e r v i c e A u t o K e y P o i n t s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K e y P o i n t s "   m a : i n d e x = " 1 7 "   n i l l a b l e = " t r u e "   m a : d i s p l a y N a m e = " K e y P o i n t s "   m a : i n t e r n a l N a m e = " M e d i a S e r v i c e K e y P o i n t s "   m a : r e a d O n l y = " f a l s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D a t e T a k e n "   m a : i n d e x = " 1 8 "   n i l l a b l e = " t r u e "   m a : d i s p l a y N a m e = " M e d i a S e r v i c e D a t e T a k e n "   m a : h i d d e n = " t r u e "   m a : i n t e r n a l N a m e = " M e d i a S e r v i c e D a t e T a k e n "   m a : r e a d O n l y = " t r u e " >  
 < x s d : s i m p l e T y p e >  
 < x s d : r e s t r i c t i o n   b a s e = " d m s : T e x t " / >  
 < / x s d : s i m p l e T y p e >  
 < / x s d : e l e m e n t >  
 < x s d : e l e m e n t   n a m e = " S t a t u s "   m a : i n d e x = " 1 9 "   n i l l a b l e = " t r u e "   m a : d i s p l a y N a m e = " S t a t u s "   m a : d e f a u l t = " N o t   s t a r t e d "   m a : f o r m a t = " D r o p d o w n "   m a : i n t e r n a l N a m e = " S t a t u s " >  
 < x s d : s i m p l e T y p e >  
 < x s d : r e s t r i c t i o n   b a s e = " d m s : C h o i c e " >  
 < x s d : e n u m e r a t i o n   v a l u e = " N o t   s t a r t e d " / >  
 < x s d : e n u m e r a t i o n   v a l u e = " I n   P r o g r e s s " / >  
 < x s d : e n u m e r a t i o n   v a l u e = " C o m p l e t e d " / >  
 < / x s d : r e s t r i c t i o n >  
 < / x s d : s i m p l e T y p e >  
 < / x s d : e l e m e n t >  
 < x s d : e l e m e n t   n a m e = " I m a g e "   m a : i n d e x = " 2 2 "   n i l l a b l e = " t r u e "   m a : d i s p l a y N a m e = " I m a g e "   m a : f o r m a t = " I m a g e "   m a : i n t e r n a l N a m e = " I m a g e " >  
 < x s d : c o m p l e x T y p e >  
 < x s d : c o m p l e x C o n t e n t >  
 < x s d : e x t e n s i o n   b a s e = " d m s : U R L " >  
 < x s d : s e q u e n c e >  
 < x s d : e l e m e n t   n a m e = " U r l "   t y p e = " d m s : V a l i d U r l "   m i n O c c u r s = " 0 "   n i l l a b l e = " t r u e " / >  
 < x s d : e l e m e n t   n a m e = " D e s c r i p t i o n "   t y p e = " x s d : s t r i n g "   n i l l a b l e = " t r u e " / >  
 < / x s d : s e q u e n c e >  
 < / x s d : e x t e n s i o n >  
 < / x s d : c o m p l e x C o n t e n t >  
 < / x s d : c o m p l e x T y p e >  
 < / x s d : e l e m e n t >  
 < x s d : e l e m e n t   n a m e = " I m a g e T a g s T a x H T F i e l d "   m a : i n d e x = " 2 5 "   n i l l a b l e = " t r u e "   m a : t a x o n o m y = " t r u e "   m a : i n t e r n a l N a m e = " I m a g e T a g s T a x H T F i e l d "   m a : t a x o n o m y F i e l d N a m e = " M e d i a S e r v i c e I m a g e T a g s "   m a : d i s p l a y N a m e = " I m a g e   T a g s "   m a : r e a d O n l y = " f a l s e "   m a : f i e l d I d = " { 5 c f 7 6 f 1 5 - 5 c e d - 4 d d c - b 4 0 9 - 7 1 3 4 f f 3 c 3 3 2 f } "   m a : t a x o n o m y M u l t i = " t r u e "   m a : s s p I d = " e 3 8 5 f b 4 0 - 5 2 d 4 - 4 f a e - 9 c 5 b - 3 e 8 f f 8 a 5 8 7 8 e "   m a : t e r m S e t I d = " 0 9 8 1 4 c d 3 - 5 6 8 e - f e 9 0 - 9 8 1 4 - 8 d 6 2 1 f f 8 f b 8 4 "   m a : a n c h o r I d = " f b a 5 4 f b 3 - c 3 e 1 - f e 8 1 - a 7 7 6 - c a 4 b 6 9 1 4 8 c 4 d "   m a : o p e n = " t r u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/ x s d : s c h e m a >  
 < x s d : s c h e m a   t a r g e t N a m e s p a c e = " 1 6 c 0 5 7 2 7 - a a 7 5 - 4 e 4 a - 9 b 5 f - 8 a 8 0 a 1 1 6 5 8 9 1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S h a r e d W i t h U s e r s "   m a : i n d e x = " 1 4 "   n i l l a b l e = " t r u e "   m a : d i s p l a y N a m e = " S h a r e d   W i t h "   m a : i n t e r n a l N a m e = " S h a r e d W i t h U s e r s "   m a : r e a d O n l y = " t r u e " >  
 < x s d : c o m p l e x T y p e >  
 < x s d : c o m p l e x C o n t e n t >  
 < x s d : e x t e n s i o n   b a s e = " d m s : U s e r M u l t i " >  
 < x s d : s e q u e n c e >  
 < x s d : e l e m e n t   n a m e = " U s e r I n f o "   m i n O c c u r s = " 0 "   m a x O c c u r s = " u n b o u n d e d " >  
 < x s d : c o m p l e x T y p e >  
 < x s d : s e q u e n c e >  
 < x s d : e l e m e n t   n a m e = " D i s p l a y N a m e "   t y p e = " x s d : s t r i n g "   m i n O c c u r s = " 0 " / >  
 < x s d : e l e m e n t   n a m e = " A c c o u n t I d "   t y p e = " d m s : U s e r I d "   m i n O c c u r s = " 0 "   n i l l a b l e = " t r u e " / >  
 < x s d : e l e m e n t   n a m e = " A c c o u n t T y p e "   t y p e = " x s d : s t r i n g "   m i n O c c u r s = " 0 " / >  
 < / x s d : s e q u e n c e >  
 < / x s d : c o m p l e x T y p e >  
 < / x s d : e l e m e n t >  
 < / x s d : s e q u e n c e >  
 < / x s d : e x t e n s i o n >  
 < / x s d : c o m p l e x C o n t e n t >  
 < / x s d : c o m p l e x T y p e >  
 < / x s d : e l e m e n t >  
 < x s d : e l e m e n t   n a m e = " S h a r e d W i t h D e t a i l s "   m a : i n d e x = " 1 5 "   n i l l a b l e = " t r u e "   m a : d i s p l a y N a m e = " S h a r e d   W i t h   D e t a i l s "   m a : i n t e r n a l N a m e = " S h a r e d W i t h D e t a i l s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/ x s d : s c h e m a >  
 < x s d : s c h e m a   t a r g e t N a m e s p a c e = " 2 3 0 e 9 d f 3 - b e 6 5 - 4 c 7 3 - a 9 3 b - d 1 2 3 6 e b d 6 7 7 e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T a x C a t c h A l l "   m a : i n d e x = " 2 3 "   n i l l a b l e = " t r u e "   m a : d i s p l a y N a m e = " T a x o n o m y   C a t c h   A l l   C o l u m n "   m a : h i d d e n = " t r u e "   m a : l i s t = " { 3 f 6 b f c b c - 3 d b 3 - 4 a e 6 - b d 7 6 - 3 2 6 f 0 7 9 8 a d 2 8 } "   m a : i n t e r n a l N a m e = " T a x C a t c h A l l "   m a : s h o w F i e l d = " C a t c h A l l D a t a "   m a : w e b = " 1 6 c 0 5 7 2 7 - a a 7 5 - 4 e 4 a - 9 b 5 f - 8 a 8 0 a 1 1 6 5 8 9 1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0 "   m a : d i s p l a y N a m e = " C o n t e n t   T y p e " / >  
 < x s d : e l e m e n t   r e f = " d c : t i t l e "   m i n O c c u r s = " 0 "   m a x O c c u r s = " 1 "   m a : i n d e x = " 4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3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Props2.xml><?xml version="1.0" encoding="utf-8"?>
<ds:datastoreItem xmlns:ds="http://schemas.openxmlformats.org/officeDocument/2006/customXml" ds:itemID="{62AF5DA8-6387-4138-BF96-B65D39F2FC21}">
  <ds:schemaRefs/>
</ds:datastoreItem>
</file>

<file path=customXml/itemProps3.xml><?xml version="1.0" encoding="utf-8"?>
<ds:datastoreItem xmlns:ds="http://schemas.openxmlformats.org/officeDocument/2006/customXml" ds:itemID="{13EF380A-18DE-4A59-8A28-3F29B5D010EB}">
  <ds:schemaRefs/>
</ds:datastoreItem>
</file>

<file path=customXml/itemProps4.xml><?xml version="1.0" encoding="utf-8"?>
<ds:datastoreItem xmlns:ds="http://schemas.openxmlformats.org/officeDocument/2006/customXml" ds:itemID="{7279BBA1-1277-4614-8DDE-B2EB22751222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2042</Words>
  <Application>WPS Presentation</Application>
  <PresentationFormat>Widescreen</PresentationFormat>
  <Paragraphs>71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2" baseType="lpstr">
      <vt:lpstr>Arial</vt:lpstr>
      <vt:lpstr>SimSun</vt:lpstr>
      <vt:lpstr>Wingdings</vt:lpstr>
      <vt:lpstr>Segoe UI Light</vt:lpstr>
      <vt:lpstr>Segoe UI</vt:lpstr>
      <vt:lpstr>Algerian</vt:lpstr>
      <vt:lpstr>Gabriola</vt:lpstr>
      <vt:lpstr>Bodoni MT Black</vt:lpstr>
      <vt:lpstr>Arial Rounded MT Bold</vt:lpstr>
      <vt:lpstr>Arial Narrow</vt:lpstr>
      <vt:lpstr>Segoe Print</vt:lpstr>
      <vt:lpstr>Microsoft YaHei</vt:lpstr>
      <vt:lpstr>Arial Unicode MS</vt:lpstr>
      <vt:lpstr>Calibri</vt:lpstr>
      <vt:lpstr>Office Theme</vt:lpstr>
      <vt:lpstr>MUSIC LIBRARY </vt:lpstr>
      <vt:lpstr>INTRODUCTION:</vt:lpstr>
      <vt:lpstr>TOOLS USED </vt:lpstr>
      <vt:lpstr>PowerPoint 演示文稿</vt:lpstr>
      <vt:lpstr>WORKING MODEL: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lastModifiedBy>BHARATHI A ECE</cp:lastModifiedBy>
  <cp:revision>9</cp:revision>
  <dcterms:created xsi:type="dcterms:W3CDTF">2023-09-20T15:46:00Z</dcterms:created>
  <dcterms:modified xsi:type="dcterms:W3CDTF">2023-12-09T06:10:04Z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80769DA20297494CB57F603D8E97D3AC_13</vt:lpwstr>
  </property>
  <property fmtid="{D5CDD505-2E9C-101B-9397-08002B2CF9AE}" pid="4" name="KSOProductBuildVer">
    <vt:lpwstr>1033-12.2.0.13306</vt:lpwstr>
  </property>
</Properties>
</file>